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ShowLst>
    <p:custShow name="自訂放映 1" id="0">
      <p:sldLst>
        <p:sld r:id="rId2"/>
        <p:sld r:id="rId3"/>
        <p:sld r:id="rId4"/>
        <p:sld r:id="rId5"/>
        <p:sld r:id="rId6"/>
        <p:sld r:id="rId7"/>
      </p:sldLst>
    </p:custShow>
  </p:custShowLst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4660"/>
  </p:normalViewPr>
  <p:slideViewPr>
    <p:cSldViewPr>
      <p:cViewPr>
        <p:scale>
          <a:sx n="125" d="100"/>
          <a:sy n="125" d="100"/>
        </p:scale>
        <p:origin x="-1518" y="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 useBgFill="1"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068960"/>
            <a:ext cx="2758218" cy="267605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504" y="1988840"/>
            <a:ext cx="6400800" cy="4752528"/>
          </a:xfrm>
        </p:spPr>
        <p:txBody>
          <a:bodyPr>
            <a:noAutofit/>
          </a:bodyPr>
          <a:lstStyle/>
          <a:p>
            <a:pPr algn="l" defTabSz="360000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 smtClean="0"/>
              <a:t>pinMode</a:t>
            </a:r>
            <a:r>
              <a:rPr lang="en-US" altLang="zh-TW" sz="2400" dirty="0" smtClean="0"/>
              <a:t>(4, </a:t>
            </a:r>
            <a:r>
              <a:rPr lang="en-US" altLang="zh-TW" sz="2400" dirty="0"/>
              <a:t>OUTPUT</a:t>
            </a:r>
            <a:r>
              <a:rPr lang="en-US" altLang="zh-TW" dirty="0"/>
              <a:t>);</a:t>
            </a:r>
            <a:br>
              <a:rPr lang="en-US" altLang="zh-TW" dirty="0"/>
            </a:br>
            <a:r>
              <a:rPr lang="en-US" altLang="zh-TW" dirty="0"/>
              <a:t> </a:t>
            </a:r>
            <a:r>
              <a:rPr lang="en-US" altLang="zh-TW" dirty="0" smtClean="0"/>
              <a:t>   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(4, 0);</a:t>
            </a:r>
            <a:br>
              <a:rPr lang="en-US" altLang="zh-TW" dirty="0" smtClean="0"/>
            </a:br>
            <a:r>
              <a:rPr lang="en-US" altLang="zh-TW" sz="2400" dirty="0" smtClean="0"/>
              <a:t>}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(4,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(4, 0);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 defTabSz="360000"/>
            <a:endParaRPr lang="zh-TW" altLang="en-US" sz="2400" dirty="0"/>
          </a:p>
        </p:txBody>
      </p:sp>
      <p:cxnSp>
        <p:nvCxnSpPr>
          <p:cNvPr id="11" name="直線接點 10"/>
          <p:cNvCxnSpPr/>
          <p:nvPr/>
        </p:nvCxnSpPr>
        <p:spPr>
          <a:xfrm flipH="1">
            <a:off x="7343775" y="3695030"/>
            <a:ext cx="12030" cy="198314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圖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000" y="1195200"/>
            <a:ext cx="2965737" cy="1695877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57" y="4293096"/>
            <a:ext cx="262927" cy="312464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251520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共陰</a:t>
            </a:r>
            <a:r>
              <a:rPr lang="zh-TW" altLang="en-US" dirty="0" smtClean="0"/>
              <a:t>控制</a:t>
            </a:r>
            <a:r>
              <a:rPr lang="zh-TW" altLang="en-US" dirty="0"/>
              <a:t>模式</a:t>
            </a:r>
          </a:p>
        </p:txBody>
      </p:sp>
    </p:spTree>
    <p:extLst>
      <p:ext uri="{BB962C8B-B14F-4D97-AF65-F5344CB8AC3E}">
        <p14:creationId xmlns:p14="http://schemas.microsoft.com/office/powerpoint/2010/main" val="395252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副標題 2"/>
          <p:cNvSpPr>
            <a:spLocks noGrp="1"/>
          </p:cNvSpPr>
          <p:nvPr>
            <p:ph type="subTitle" idx="1"/>
          </p:nvPr>
        </p:nvSpPr>
        <p:spPr>
          <a:xfrm>
            <a:off x="107504" y="1988840"/>
            <a:ext cx="6400800" cy="4752528"/>
          </a:xfrm>
        </p:spPr>
        <p:txBody>
          <a:bodyPr>
            <a:noAutofit/>
          </a:bodyPr>
          <a:lstStyle/>
          <a:p>
            <a:pPr algn="l" defTabSz="360000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 smtClean="0"/>
              <a:t>pinMode</a:t>
            </a:r>
            <a:r>
              <a:rPr lang="en-US" altLang="zh-TW" sz="2400" dirty="0" smtClean="0"/>
              <a:t>(4, </a:t>
            </a:r>
            <a:r>
              <a:rPr lang="en-US" altLang="zh-TW" sz="2400" dirty="0"/>
              <a:t>OUTPUT</a:t>
            </a:r>
            <a:r>
              <a:rPr lang="en-US" altLang="zh-TW" dirty="0"/>
              <a:t>);</a:t>
            </a:r>
            <a:br>
              <a:rPr lang="en-US" altLang="zh-TW" dirty="0"/>
            </a:br>
            <a:r>
              <a:rPr lang="en-US" altLang="zh-TW" dirty="0"/>
              <a:t> </a:t>
            </a:r>
            <a:r>
              <a:rPr lang="en-US" altLang="zh-TW" dirty="0" smtClean="0"/>
              <a:t>   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(4, 0);</a:t>
            </a:r>
            <a:br>
              <a:rPr lang="en-US" altLang="zh-TW" dirty="0" smtClean="0"/>
            </a:br>
            <a:r>
              <a:rPr lang="en-US" altLang="zh-TW" sz="2400" dirty="0" smtClean="0"/>
              <a:t>}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(4,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(4, 0);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 defTabSz="360000"/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51520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共陰</a:t>
            </a:r>
            <a:r>
              <a:rPr lang="zh-TW" altLang="en-US" dirty="0" smtClean="0"/>
              <a:t>控制</a:t>
            </a:r>
            <a:r>
              <a:rPr lang="zh-TW" altLang="en-US" dirty="0"/>
              <a:t>模式</a:t>
            </a: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068960"/>
            <a:ext cx="2758218" cy="267605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cxnSp>
        <p:nvCxnSpPr>
          <p:cNvPr id="11" name="直線接點 10"/>
          <p:cNvCxnSpPr/>
          <p:nvPr/>
        </p:nvCxnSpPr>
        <p:spPr>
          <a:xfrm flipH="1">
            <a:off x="7343775" y="3695030"/>
            <a:ext cx="12030" cy="1983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501492" y="4619228"/>
            <a:ext cx="2342316" cy="36004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000" y="1195200"/>
            <a:ext cx="2965737" cy="1695877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57" y="4293096"/>
            <a:ext cx="262927" cy="31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68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副標題 2"/>
          <p:cNvSpPr>
            <a:spLocks noGrp="1"/>
          </p:cNvSpPr>
          <p:nvPr>
            <p:ph type="subTitle" idx="1"/>
          </p:nvPr>
        </p:nvSpPr>
        <p:spPr>
          <a:xfrm>
            <a:off x="107504" y="1988840"/>
            <a:ext cx="6400800" cy="4752528"/>
          </a:xfrm>
        </p:spPr>
        <p:txBody>
          <a:bodyPr>
            <a:noAutofit/>
          </a:bodyPr>
          <a:lstStyle/>
          <a:p>
            <a:pPr algn="l" defTabSz="360000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 smtClean="0"/>
              <a:t>pinMode</a:t>
            </a:r>
            <a:r>
              <a:rPr lang="en-US" altLang="zh-TW" sz="2400" dirty="0" smtClean="0"/>
              <a:t>(4, </a:t>
            </a:r>
            <a:r>
              <a:rPr lang="en-US" altLang="zh-TW" sz="2400" dirty="0"/>
              <a:t>OUTPUT</a:t>
            </a:r>
            <a:r>
              <a:rPr lang="en-US" altLang="zh-TW" dirty="0"/>
              <a:t>);</a:t>
            </a:r>
            <a:br>
              <a:rPr lang="en-US" altLang="zh-TW" dirty="0"/>
            </a:br>
            <a:r>
              <a:rPr lang="en-US" altLang="zh-TW" dirty="0"/>
              <a:t> </a:t>
            </a:r>
            <a:r>
              <a:rPr lang="en-US" altLang="zh-TW" dirty="0" smtClean="0"/>
              <a:t>   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(4, 0);</a:t>
            </a:r>
            <a:br>
              <a:rPr lang="en-US" altLang="zh-TW" dirty="0" smtClean="0"/>
            </a:br>
            <a:r>
              <a:rPr lang="en-US" altLang="zh-TW" sz="2400" dirty="0" smtClean="0"/>
              <a:t>}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(4,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(4, 0);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 defTabSz="360000"/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51520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共陰</a:t>
            </a:r>
            <a:r>
              <a:rPr lang="zh-TW" altLang="en-US" dirty="0" smtClean="0"/>
              <a:t>控制</a:t>
            </a:r>
            <a:r>
              <a:rPr lang="zh-TW" altLang="en-US" dirty="0"/>
              <a:t>模式</a:t>
            </a: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068960"/>
            <a:ext cx="2758218" cy="267605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cxnSp>
        <p:nvCxnSpPr>
          <p:cNvPr id="11" name="直線接點 10"/>
          <p:cNvCxnSpPr/>
          <p:nvPr/>
        </p:nvCxnSpPr>
        <p:spPr>
          <a:xfrm flipH="1">
            <a:off x="7343775" y="3695030"/>
            <a:ext cx="12030" cy="1983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501492" y="4971648"/>
            <a:ext cx="1766252" cy="36004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000" y="1195200"/>
            <a:ext cx="2965737" cy="1695877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57" y="4293096"/>
            <a:ext cx="262927" cy="31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9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標題 2"/>
          <p:cNvSpPr>
            <a:spLocks noGrp="1"/>
          </p:cNvSpPr>
          <p:nvPr>
            <p:ph type="subTitle" idx="1"/>
          </p:nvPr>
        </p:nvSpPr>
        <p:spPr>
          <a:xfrm>
            <a:off x="107504" y="1988840"/>
            <a:ext cx="6400800" cy="4752528"/>
          </a:xfrm>
        </p:spPr>
        <p:txBody>
          <a:bodyPr>
            <a:noAutofit/>
          </a:bodyPr>
          <a:lstStyle/>
          <a:p>
            <a:pPr algn="l" defTabSz="360000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 smtClean="0"/>
              <a:t>pinMode</a:t>
            </a:r>
            <a:r>
              <a:rPr lang="en-US" altLang="zh-TW" sz="2400" dirty="0" smtClean="0"/>
              <a:t>(4, </a:t>
            </a:r>
            <a:r>
              <a:rPr lang="en-US" altLang="zh-TW" sz="2400" dirty="0"/>
              <a:t>OUTPUT</a:t>
            </a:r>
            <a:r>
              <a:rPr lang="en-US" altLang="zh-TW" dirty="0"/>
              <a:t>);</a:t>
            </a:r>
            <a:br>
              <a:rPr lang="en-US" altLang="zh-TW" dirty="0"/>
            </a:br>
            <a:r>
              <a:rPr lang="en-US" altLang="zh-TW" dirty="0"/>
              <a:t> </a:t>
            </a:r>
            <a:r>
              <a:rPr lang="en-US" altLang="zh-TW" dirty="0" smtClean="0"/>
              <a:t>   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(4, 0);</a:t>
            </a:r>
            <a:br>
              <a:rPr lang="en-US" altLang="zh-TW" dirty="0" smtClean="0"/>
            </a:br>
            <a:r>
              <a:rPr lang="en-US" altLang="zh-TW" sz="2400" dirty="0" smtClean="0"/>
              <a:t>}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(4,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(4, 0);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 defTabSz="360000"/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251520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共陰</a:t>
            </a:r>
            <a:r>
              <a:rPr lang="zh-TW" altLang="en-US" dirty="0" smtClean="0"/>
              <a:t>控制</a:t>
            </a:r>
            <a:r>
              <a:rPr lang="zh-TW" altLang="en-US" dirty="0"/>
              <a:t>模式</a:t>
            </a: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068960"/>
            <a:ext cx="2758218" cy="267605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cxnSp>
        <p:nvCxnSpPr>
          <p:cNvPr id="11" name="直線接點 10"/>
          <p:cNvCxnSpPr/>
          <p:nvPr/>
        </p:nvCxnSpPr>
        <p:spPr>
          <a:xfrm flipH="1">
            <a:off x="7343775" y="3695030"/>
            <a:ext cx="12030" cy="198314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501492" y="2405648"/>
            <a:ext cx="2846372" cy="36004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7302882" y="3917330"/>
            <a:ext cx="96329" cy="16708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000" y="1195200"/>
            <a:ext cx="2965737" cy="1695877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57" y="4293096"/>
            <a:ext cx="262927" cy="31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5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副標題 2"/>
          <p:cNvSpPr>
            <a:spLocks noGrp="1"/>
          </p:cNvSpPr>
          <p:nvPr>
            <p:ph type="subTitle" idx="1"/>
          </p:nvPr>
        </p:nvSpPr>
        <p:spPr>
          <a:xfrm>
            <a:off x="107504" y="1988840"/>
            <a:ext cx="6400800" cy="4752528"/>
          </a:xfrm>
        </p:spPr>
        <p:txBody>
          <a:bodyPr>
            <a:noAutofit/>
          </a:bodyPr>
          <a:lstStyle/>
          <a:p>
            <a:pPr algn="l" defTabSz="360000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 smtClean="0"/>
              <a:t>pinMode</a:t>
            </a:r>
            <a:r>
              <a:rPr lang="en-US" altLang="zh-TW" sz="2400" dirty="0" smtClean="0"/>
              <a:t>(4, </a:t>
            </a:r>
            <a:r>
              <a:rPr lang="en-US" altLang="zh-TW" sz="2400" dirty="0"/>
              <a:t>OUTPUT</a:t>
            </a:r>
            <a:r>
              <a:rPr lang="en-US" altLang="zh-TW" dirty="0"/>
              <a:t>);</a:t>
            </a:r>
            <a:br>
              <a:rPr lang="en-US" altLang="zh-TW" dirty="0"/>
            </a:br>
            <a:r>
              <a:rPr lang="en-US" altLang="zh-TW" dirty="0"/>
              <a:t> </a:t>
            </a:r>
            <a:r>
              <a:rPr lang="en-US" altLang="zh-TW" dirty="0" smtClean="0"/>
              <a:t>   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(4, 0);</a:t>
            </a:r>
            <a:br>
              <a:rPr lang="en-US" altLang="zh-TW" dirty="0" smtClean="0"/>
            </a:br>
            <a:r>
              <a:rPr lang="en-US" altLang="zh-TW" sz="2400" dirty="0" smtClean="0"/>
              <a:t>}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(4,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(4, 0);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 defTabSz="360000"/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51520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共陰</a:t>
            </a:r>
            <a:r>
              <a:rPr lang="zh-TW" altLang="en-US" dirty="0" smtClean="0"/>
              <a:t>控制</a:t>
            </a:r>
            <a:r>
              <a:rPr lang="zh-TW" altLang="en-US" dirty="0"/>
              <a:t>模式</a:t>
            </a: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068960"/>
            <a:ext cx="2758218" cy="267605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cxnSp>
        <p:nvCxnSpPr>
          <p:cNvPr id="11" name="直線接點 10"/>
          <p:cNvCxnSpPr/>
          <p:nvPr/>
        </p:nvCxnSpPr>
        <p:spPr>
          <a:xfrm flipH="1">
            <a:off x="7343775" y="3695030"/>
            <a:ext cx="12030" cy="1983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501492" y="2773308"/>
            <a:ext cx="2486332" cy="36004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000" y="1195200"/>
            <a:ext cx="2965737" cy="1695877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57" y="4293096"/>
            <a:ext cx="262927" cy="31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4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標題 2"/>
          <p:cNvSpPr>
            <a:spLocks noGrp="1"/>
          </p:cNvSpPr>
          <p:nvPr>
            <p:ph type="subTitle" idx="1"/>
          </p:nvPr>
        </p:nvSpPr>
        <p:spPr>
          <a:xfrm>
            <a:off x="107504" y="1988840"/>
            <a:ext cx="6400800" cy="4752528"/>
          </a:xfrm>
        </p:spPr>
        <p:txBody>
          <a:bodyPr>
            <a:noAutofit/>
          </a:bodyPr>
          <a:lstStyle/>
          <a:p>
            <a:pPr algn="l" defTabSz="360000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 smtClean="0"/>
              <a:t>pinMode</a:t>
            </a:r>
            <a:r>
              <a:rPr lang="en-US" altLang="zh-TW" sz="2400" dirty="0" smtClean="0"/>
              <a:t>(4, </a:t>
            </a:r>
            <a:r>
              <a:rPr lang="en-US" altLang="zh-TW" sz="2400" dirty="0"/>
              <a:t>OUTPUT</a:t>
            </a:r>
            <a:r>
              <a:rPr lang="en-US" altLang="zh-TW" dirty="0"/>
              <a:t>);</a:t>
            </a:r>
            <a:br>
              <a:rPr lang="en-US" altLang="zh-TW" dirty="0"/>
            </a:br>
            <a:r>
              <a:rPr lang="en-US" altLang="zh-TW" dirty="0"/>
              <a:t> </a:t>
            </a:r>
            <a:r>
              <a:rPr lang="en-US" altLang="zh-TW" dirty="0" smtClean="0"/>
              <a:t>   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(4, 0);</a:t>
            </a:r>
            <a:br>
              <a:rPr lang="en-US" altLang="zh-TW" dirty="0" smtClean="0"/>
            </a:br>
            <a:r>
              <a:rPr lang="en-US" altLang="zh-TW" sz="2400" dirty="0" smtClean="0"/>
              <a:t>}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(4,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(4, 0);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 defTabSz="360000"/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251520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共陰</a:t>
            </a:r>
            <a:r>
              <a:rPr lang="zh-TW" altLang="en-US" dirty="0" smtClean="0"/>
              <a:t>控制</a:t>
            </a:r>
            <a:r>
              <a:rPr lang="zh-TW" altLang="en-US" dirty="0"/>
              <a:t>模式</a:t>
            </a: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068960"/>
            <a:ext cx="2758218" cy="267605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cxnSp>
        <p:nvCxnSpPr>
          <p:cNvPr id="11" name="直線接點 10"/>
          <p:cNvCxnSpPr/>
          <p:nvPr/>
        </p:nvCxnSpPr>
        <p:spPr>
          <a:xfrm flipH="1">
            <a:off x="7343775" y="3695030"/>
            <a:ext cx="12030" cy="19831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圖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006" y="3073722"/>
            <a:ext cx="141752" cy="21262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01492" y="3883908"/>
            <a:ext cx="2342316" cy="36004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196752"/>
            <a:ext cx="2965251" cy="169560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57" y="4293096"/>
            <a:ext cx="262927" cy="31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2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標題 2"/>
          <p:cNvSpPr>
            <a:spLocks noGrp="1"/>
          </p:cNvSpPr>
          <p:nvPr>
            <p:ph type="subTitle" idx="1"/>
          </p:nvPr>
        </p:nvSpPr>
        <p:spPr>
          <a:xfrm>
            <a:off x="107504" y="1988840"/>
            <a:ext cx="6400800" cy="4752528"/>
          </a:xfrm>
        </p:spPr>
        <p:txBody>
          <a:bodyPr>
            <a:noAutofit/>
          </a:bodyPr>
          <a:lstStyle/>
          <a:p>
            <a:pPr algn="l" defTabSz="360000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 smtClean="0"/>
              <a:t>pinMode</a:t>
            </a:r>
            <a:r>
              <a:rPr lang="en-US" altLang="zh-TW" sz="2400" dirty="0" smtClean="0"/>
              <a:t>(4, </a:t>
            </a:r>
            <a:r>
              <a:rPr lang="en-US" altLang="zh-TW" sz="2400" dirty="0"/>
              <a:t>OUTPUT</a:t>
            </a:r>
            <a:r>
              <a:rPr lang="en-US" altLang="zh-TW" dirty="0"/>
              <a:t>);</a:t>
            </a:r>
            <a:br>
              <a:rPr lang="en-US" altLang="zh-TW" dirty="0"/>
            </a:br>
            <a:r>
              <a:rPr lang="en-US" altLang="zh-TW" dirty="0"/>
              <a:t> </a:t>
            </a:r>
            <a:r>
              <a:rPr lang="en-US" altLang="zh-TW" dirty="0" smtClean="0"/>
              <a:t>   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(4, 0);</a:t>
            </a:r>
            <a:br>
              <a:rPr lang="en-US" altLang="zh-TW" dirty="0" smtClean="0"/>
            </a:br>
            <a:r>
              <a:rPr lang="en-US" altLang="zh-TW" sz="2400" dirty="0" smtClean="0"/>
              <a:t>}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(4,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(4, 0);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 defTabSz="360000"/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251520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共陰</a:t>
            </a:r>
            <a:r>
              <a:rPr lang="zh-TW" altLang="en-US" dirty="0" smtClean="0"/>
              <a:t>控制</a:t>
            </a:r>
            <a:r>
              <a:rPr lang="zh-TW" altLang="en-US" dirty="0"/>
              <a:t>模式</a:t>
            </a: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068960"/>
            <a:ext cx="2758218" cy="267605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cxnSp>
        <p:nvCxnSpPr>
          <p:cNvPr id="11" name="直線接點 10"/>
          <p:cNvCxnSpPr/>
          <p:nvPr/>
        </p:nvCxnSpPr>
        <p:spPr>
          <a:xfrm flipH="1">
            <a:off x="7343775" y="3695030"/>
            <a:ext cx="12030" cy="19831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圖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006" y="3073722"/>
            <a:ext cx="141752" cy="21262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01492" y="4236328"/>
            <a:ext cx="1694244" cy="36004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196752"/>
            <a:ext cx="2965251" cy="169560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57" y="4293096"/>
            <a:ext cx="262927" cy="31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68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副標題 2"/>
          <p:cNvSpPr>
            <a:spLocks noGrp="1"/>
          </p:cNvSpPr>
          <p:nvPr>
            <p:ph type="subTitle" idx="1"/>
          </p:nvPr>
        </p:nvSpPr>
        <p:spPr>
          <a:xfrm>
            <a:off x="107504" y="1988840"/>
            <a:ext cx="6400800" cy="4752528"/>
          </a:xfrm>
        </p:spPr>
        <p:txBody>
          <a:bodyPr>
            <a:noAutofit/>
          </a:bodyPr>
          <a:lstStyle/>
          <a:p>
            <a:pPr algn="l" defTabSz="360000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 smtClean="0"/>
              <a:t>pinMode</a:t>
            </a:r>
            <a:r>
              <a:rPr lang="en-US" altLang="zh-TW" sz="2400" dirty="0" smtClean="0"/>
              <a:t>(4, </a:t>
            </a:r>
            <a:r>
              <a:rPr lang="en-US" altLang="zh-TW" sz="2400" dirty="0"/>
              <a:t>OUTPUT</a:t>
            </a:r>
            <a:r>
              <a:rPr lang="en-US" altLang="zh-TW" dirty="0"/>
              <a:t>);</a:t>
            </a:r>
            <a:br>
              <a:rPr lang="en-US" altLang="zh-TW" dirty="0"/>
            </a:br>
            <a:r>
              <a:rPr lang="en-US" altLang="zh-TW" dirty="0"/>
              <a:t> </a:t>
            </a:r>
            <a:r>
              <a:rPr lang="en-US" altLang="zh-TW" dirty="0" smtClean="0"/>
              <a:t>   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(4, 0);</a:t>
            </a:r>
            <a:br>
              <a:rPr lang="en-US" altLang="zh-TW" dirty="0" smtClean="0"/>
            </a:br>
            <a:r>
              <a:rPr lang="en-US" altLang="zh-TW" sz="2400" dirty="0" smtClean="0"/>
              <a:t>}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(4,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(4, 0);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 defTabSz="360000"/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51520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共陰</a:t>
            </a:r>
            <a:r>
              <a:rPr lang="zh-TW" altLang="en-US" dirty="0" smtClean="0"/>
              <a:t>控制</a:t>
            </a:r>
            <a:r>
              <a:rPr lang="zh-TW" altLang="en-US" dirty="0"/>
              <a:t>模式</a:t>
            </a: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068960"/>
            <a:ext cx="2758218" cy="267605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cxnSp>
        <p:nvCxnSpPr>
          <p:cNvPr id="11" name="直線接點 10"/>
          <p:cNvCxnSpPr/>
          <p:nvPr/>
        </p:nvCxnSpPr>
        <p:spPr>
          <a:xfrm flipH="1">
            <a:off x="7343775" y="3695030"/>
            <a:ext cx="12030" cy="1983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501492" y="4619228"/>
            <a:ext cx="2342316" cy="36004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000" y="1195200"/>
            <a:ext cx="2965737" cy="1695877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57" y="4293096"/>
            <a:ext cx="262927" cy="31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00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副標題 2"/>
          <p:cNvSpPr>
            <a:spLocks noGrp="1"/>
          </p:cNvSpPr>
          <p:nvPr>
            <p:ph type="subTitle" idx="1"/>
          </p:nvPr>
        </p:nvSpPr>
        <p:spPr>
          <a:xfrm>
            <a:off x="107504" y="1988840"/>
            <a:ext cx="6400800" cy="4752528"/>
          </a:xfrm>
        </p:spPr>
        <p:txBody>
          <a:bodyPr>
            <a:noAutofit/>
          </a:bodyPr>
          <a:lstStyle/>
          <a:p>
            <a:pPr algn="l" defTabSz="360000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 smtClean="0"/>
              <a:t>pinMode</a:t>
            </a:r>
            <a:r>
              <a:rPr lang="en-US" altLang="zh-TW" sz="2400" dirty="0" smtClean="0"/>
              <a:t>(4, </a:t>
            </a:r>
            <a:r>
              <a:rPr lang="en-US" altLang="zh-TW" sz="2400" dirty="0"/>
              <a:t>OUTPUT</a:t>
            </a:r>
            <a:r>
              <a:rPr lang="en-US" altLang="zh-TW" dirty="0"/>
              <a:t>);</a:t>
            </a:r>
            <a:br>
              <a:rPr lang="en-US" altLang="zh-TW" dirty="0"/>
            </a:br>
            <a:r>
              <a:rPr lang="en-US" altLang="zh-TW" dirty="0"/>
              <a:t> </a:t>
            </a:r>
            <a:r>
              <a:rPr lang="en-US" altLang="zh-TW" dirty="0" smtClean="0"/>
              <a:t>   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(4, 0);</a:t>
            </a:r>
            <a:br>
              <a:rPr lang="en-US" altLang="zh-TW" dirty="0" smtClean="0"/>
            </a:br>
            <a:r>
              <a:rPr lang="en-US" altLang="zh-TW" sz="2400" dirty="0" smtClean="0"/>
              <a:t>}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(4,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(4, 0);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 defTabSz="360000"/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51520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共陰</a:t>
            </a:r>
            <a:r>
              <a:rPr lang="zh-TW" altLang="en-US" dirty="0" smtClean="0"/>
              <a:t>控制</a:t>
            </a:r>
            <a:r>
              <a:rPr lang="zh-TW" altLang="en-US" dirty="0"/>
              <a:t>模式</a:t>
            </a: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068960"/>
            <a:ext cx="2758218" cy="267605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cxnSp>
        <p:nvCxnSpPr>
          <p:cNvPr id="11" name="直線接點 10"/>
          <p:cNvCxnSpPr/>
          <p:nvPr/>
        </p:nvCxnSpPr>
        <p:spPr>
          <a:xfrm flipH="1">
            <a:off x="7343775" y="3695030"/>
            <a:ext cx="12030" cy="1983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501492" y="4971648"/>
            <a:ext cx="1766252" cy="36004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000" y="1195200"/>
            <a:ext cx="2965737" cy="1695877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57" y="4293096"/>
            <a:ext cx="262927" cy="31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41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標題 2"/>
          <p:cNvSpPr>
            <a:spLocks noGrp="1"/>
          </p:cNvSpPr>
          <p:nvPr>
            <p:ph type="subTitle" idx="1"/>
          </p:nvPr>
        </p:nvSpPr>
        <p:spPr>
          <a:xfrm>
            <a:off x="107504" y="1988840"/>
            <a:ext cx="6400800" cy="4752528"/>
          </a:xfrm>
        </p:spPr>
        <p:txBody>
          <a:bodyPr>
            <a:noAutofit/>
          </a:bodyPr>
          <a:lstStyle/>
          <a:p>
            <a:pPr algn="l" defTabSz="360000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 smtClean="0"/>
              <a:t>pinMode</a:t>
            </a:r>
            <a:r>
              <a:rPr lang="en-US" altLang="zh-TW" sz="2400" dirty="0" smtClean="0"/>
              <a:t>(4, </a:t>
            </a:r>
            <a:r>
              <a:rPr lang="en-US" altLang="zh-TW" sz="2400" dirty="0"/>
              <a:t>OUTPUT</a:t>
            </a:r>
            <a:r>
              <a:rPr lang="en-US" altLang="zh-TW" dirty="0"/>
              <a:t>);</a:t>
            </a:r>
            <a:br>
              <a:rPr lang="en-US" altLang="zh-TW" dirty="0"/>
            </a:br>
            <a:r>
              <a:rPr lang="en-US" altLang="zh-TW" dirty="0"/>
              <a:t> </a:t>
            </a:r>
            <a:r>
              <a:rPr lang="en-US" altLang="zh-TW" dirty="0" smtClean="0"/>
              <a:t>   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(4, 0);</a:t>
            </a:r>
            <a:br>
              <a:rPr lang="en-US" altLang="zh-TW" dirty="0" smtClean="0"/>
            </a:br>
            <a:r>
              <a:rPr lang="en-US" altLang="zh-TW" sz="2400" dirty="0" smtClean="0"/>
              <a:t>}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(4,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(4, 0);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 defTabSz="360000"/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251520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共陰</a:t>
            </a:r>
            <a:r>
              <a:rPr lang="zh-TW" altLang="en-US" dirty="0" smtClean="0"/>
              <a:t>控制</a:t>
            </a:r>
            <a:r>
              <a:rPr lang="zh-TW" altLang="en-US" dirty="0"/>
              <a:t>模式</a:t>
            </a: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068960"/>
            <a:ext cx="2758218" cy="267605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cxnSp>
        <p:nvCxnSpPr>
          <p:cNvPr id="11" name="直線接點 10"/>
          <p:cNvCxnSpPr/>
          <p:nvPr/>
        </p:nvCxnSpPr>
        <p:spPr>
          <a:xfrm flipH="1">
            <a:off x="7343775" y="3695030"/>
            <a:ext cx="12030" cy="19831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圖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006" y="3073722"/>
            <a:ext cx="141752" cy="21262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01492" y="3883908"/>
            <a:ext cx="2342316" cy="36004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196752"/>
            <a:ext cx="2965251" cy="169560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57" y="4293096"/>
            <a:ext cx="262927" cy="31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4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標題 2"/>
          <p:cNvSpPr>
            <a:spLocks noGrp="1"/>
          </p:cNvSpPr>
          <p:nvPr>
            <p:ph type="subTitle" idx="1"/>
          </p:nvPr>
        </p:nvSpPr>
        <p:spPr>
          <a:xfrm>
            <a:off x="107504" y="1988840"/>
            <a:ext cx="6400800" cy="4752528"/>
          </a:xfrm>
        </p:spPr>
        <p:txBody>
          <a:bodyPr>
            <a:noAutofit/>
          </a:bodyPr>
          <a:lstStyle/>
          <a:p>
            <a:pPr algn="l" defTabSz="360000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 smtClean="0"/>
              <a:t>pinMode</a:t>
            </a:r>
            <a:r>
              <a:rPr lang="en-US" altLang="zh-TW" sz="2400" dirty="0" smtClean="0"/>
              <a:t>(4, </a:t>
            </a:r>
            <a:r>
              <a:rPr lang="en-US" altLang="zh-TW" sz="2400" dirty="0"/>
              <a:t>OUTPUT</a:t>
            </a:r>
            <a:r>
              <a:rPr lang="en-US" altLang="zh-TW" dirty="0"/>
              <a:t>);</a:t>
            </a:r>
            <a:br>
              <a:rPr lang="en-US" altLang="zh-TW" dirty="0"/>
            </a:br>
            <a:r>
              <a:rPr lang="en-US" altLang="zh-TW" dirty="0"/>
              <a:t> </a:t>
            </a:r>
            <a:r>
              <a:rPr lang="en-US" altLang="zh-TW" dirty="0" smtClean="0"/>
              <a:t>   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(4, 0);</a:t>
            </a:r>
            <a:br>
              <a:rPr lang="en-US" altLang="zh-TW" dirty="0" smtClean="0"/>
            </a:br>
            <a:r>
              <a:rPr lang="en-US" altLang="zh-TW" sz="2400" dirty="0" smtClean="0"/>
              <a:t>}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(4,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(4, 0);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 defTabSz="360000"/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251520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共陰</a:t>
            </a:r>
            <a:r>
              <a:rPr lang="zh-TW" altLang="en-US" dirty="0" smtClean="0"/>
              <a:t>控制</a:t>
            </a:r>
            <a:r>
              <a:rPr lang="zh-TW" altLang="en-US" dirty="0"/>
              <a:t>模式</a:t>
            </a: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068960"/>
            <a:ext cx="2758218" cy="267605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cxnSp>
        <p:nvCxnSpPr>
          <p:cNvPr id="11" name="直線接點 10"/>
          <p:cNvCxnSpPr/>
          <p:nvPr/>
        </p:nvCxnSpPr>
        <p:spPr>
          <a:xfrm flipH="1">
            <a:off x="7343775" y="3695030"/>
            <a:ext cx="12030" cy="19831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圖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006" y="3073722"/>
            <a:ext cx="141752" cy="21262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01492" y="4236328"/>
            <a:ext cx="1694244" cy="36004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196752"/>
            <a:ext cx="2965251" cy="169560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57" y="4293096"/>
            <a:ext cx="262927" cy="31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38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雲流水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132</TotalTime>
  <Words>121</Words>
  <Application>Microsoft Office PowerPoint</Application>
  <PresentationFormat>如螢幕大小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  <vt:variant>
        <vt:lpstr>自訂放映</vt:lpstr>
      </vt:variant>
      <vt:variant>
        <vt:i4>1</vt:i4>
      </vt:variant>
    </vt:vector>
  </HeadingPairs>
  <TitlesOfParts>
    <vt:vector size="13" baseType="lpstr">
      <vt:lpstr>行雲流水</vt:lpstr>
      <vt:lpstr>ARDUINO 範例演練</vt:lpstr>
      <vt:lpstr>ARDUINO 範例演練</vt:lpstr>
      <vt:lpstr>ARDUINO 範例演練</vt:lpstr>
      <vt:lpstr>ARDUINO 範例演練</vt:lpstr>
      <vt:lpstr>ARDUINO 範例演練</vt:lpstr>
      <vt:lpstr>ARDUINO 範例演練</vt:lpstr>
      <vt:lpstr>ARDUINO 範例演練</vt:lpstr>
      <vt:lpstr>ARDUINO 範例演練</vt:lpstr>
      <vt:lpstr>ARDUINO 範例演練</vt:lpstr>
      <vt:lpstr>ARDUINO 範例演練</vt:lpstr>
      <vt:lpstr>ARDUINO 範例演練</vt:lpstr>
      <vt:lpstr>自訂放映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ARDUINO 範例演練</dc:title>
  <dc:creator>Windows 使用者</dc:creator>
  <cp:lastModifiedBy>Windows 使用者</cp:lastModifiedBy>
  <cp:revision>9</cp:revision>
  <dcterms:created xsi:type="dcterms:W3CDTF">2019-08-30T00:36:14Z</dcterms:created>
  <dcterms:modified xsi:type="dcterms:W3CDTF">2019-09-03T23:31:49Z</dcterms:modified>
</cp:coreProperties>
</file>