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ShowLst>
    <p:custShow name="自訂放映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660"/>
  </p:normalViewPr>
  <p:slideViewPr>
    <p:cSldViewPr>
      <p:cViewPr>
        <p:scale>
          <a:sx n="125" d="100"/>
          <a:sy n="125" d="100"/>
        </p:scale>
        <p:origin x="-1518" y="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圖片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00" y="1195200"/>
            <a:ext cx="2965737" cy="169587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</p:spTree>
    <p:extLst>
      <p:ext uri="{BB962C8B-B14F-4D97-AF65-F5344CB8AC3E}">
        <p14:creationId xmlns:p14="http://schemas.microsoft.com/office/powerpoint/2010/main" val="39525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01492" y="4619228"/>
            <a:ext cx="234231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00" y="1195200"/>
            <a:ext cx="2965737" cy="1695877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6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01492" y="4971648"/>
            <a:ext cx="176625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00" y="1195200"/>
            <a:ext cx="2965737" cy="1695877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9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01492" y="2405648"/>
            <a:ext cx="284637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302882" y="3917330"/>
            <a:ext cx="96329" cy="16708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00" y="1195200"/>
            <a:ext cx="2965737" cy="1695877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5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01492" y="2773308"/>
            <a:ext cx="248633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00" y="1195200"/>
            <a:ext cx="2965737" cy="169587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06" y="3073722"/>
            <a:ext cx="141752" cy="21262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01492" y="3883908"/>
            <a:ext cx="234231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96752"/>
            <a:ext cx="2965251" cy="169560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2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06" y="3073722"/>
            <a:ext cx="141752" cy="21262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01492" y="4236328"/>
            <a:ext cx="1694244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96752"/>
            <a:ext cx="2965251" cy="169560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01492" y="4619228"/>
            <a:ext cx="234231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00" y="1195200"/>
            <a:ext cx="2965737" cy="1695877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00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01492" y="4971648"/>
            <a:ext cx="176625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00" y="1195200"/>
            <a:ext cx="2965737" cy="1695877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4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06" y="3073722"/>
            <a:ext cx="141752" cy="21262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01492" y="3883908"/>
            <a:ext cx="234231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96752"/>
            <a:ext cx="2965251" cy="169560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4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107504" y="1988840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(4,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</a:t>
            </a:r>
            <a:r>
              <a:rPr lang="en-US" altLang="zh-TW" dirty="0" smtClean="0"/>
              <a:t>   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(4, 0);</a:t>
            </a:r>
            <a:br>
              <a:rPr lang="en-US" altLang="zh-TW" dirty="0" smtClean="0"/>
            </a:br>
            <a:r>
              <a:rPr lang="en-US" altLang="zh-TW" sz="2400" dirty="0" smtClean="0"/>
              <a:t>}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(4,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共陰</a:t>
            </a:r>
            <a:r>
              <a:rPr lang="zh-TW" altLang="en-US" dirty="0" smtClean="0"/>
              <a:t>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068960"/>
            <a:ext cx="2758218" cy="267605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7343775" y="3695030"/>
            <a:ext cx="12030" cy="19831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圖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06" y="3073722"/>
            <a:ext cx="141752" cy="21262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01492" y="4236328"/>
            <a:ext cx="1694244" cy="36004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96752"/>
            <a:ext cx="2965251" cy="169560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57" y="4293096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8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132</TotalTime>
  <Words>121</Words>
  <Application>Microsoft Office PowerPoint</Application>
  <PresentationFormat>如螢幕大小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  <vt:variant>
        <vt:lpstr>自訂放映</vt:lpstr>
      </vt:variant>
      <vt:variant>
        <vt:i4>1</vt:i4>
      </vt:variant>
    </vt:vector>
  </HeadingPairs>
  <TitlesOfParts>
    <vt:vector size="13" baseType="lpstr">
      <vt:lpstr>行雲流水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自訂放映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 範例演練</dc:title>
  <dc:creator>Windows 使用者</dc:creator>
  <cp:lastModifiedBy>Windows 使用者</cp:lastModifiedBy>
  <cp:revision>9</cp:revision>
  <dcterms:created xsi:type="dcterms:W3CDTF">2019-08-30T00:36:14Z</dcterms:created>
  <dcterms:modified xsi:type="dcterms:W3CDTF">2019-09-03T23:31:49Z</dcterms:modified>
</cp:coreProperties>
</file>